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9" r:id="rId2"/>
    <p:sldMasterId id="2147483670" r:id="rId3"/>
  </p:sldMasterIdLst>
  <p:notesMasterIdLst>
    <p:notesMasterId r:id="rId10"/>
  </p:notesMasterIdLst>
  <p:sldIdLst>
    <p:sldId id="257" r:id="rId4"/>
    <p:sldId id="261" r:id="rId5"/>
    <p:sldId id="264" r:id="rId6"/>
    <p:sldId id="262" r:id="rId7"/>
    <p:sldId id="263" r:id="rId8"/>
    <p:sldId id="260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-45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460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FE820-8220-4D3D-8479-54C81013F68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FE820-8220-4D3D-8479-54C81013F68B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3FE820-8220-4D3D-8479-54C81013F68B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979505"/>
            <a:ext cx="9144000" cy="1249595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374968"/>
            <a:ext cx="9144000" cy="417794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800" y="363600"/>
            <a:ext cx="10515600" cy="581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979505"/>
            <a:ext cx="9144000" cy="1249595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374968"/>
            <a:ext cx="9144000" cy="417794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81600" y="2598057"/>
            <a:ext cx="6165850" cy="73796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181600" y="3353482"/>
            <a:ext cx="6172200" cy="55086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219200"/>
            <a:ext cx="5181600" cy="495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219200"/>
            <a:ext cx="5181600" cy="495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00" y="365125"/>
            <a:ext cx="10472400" cy="576000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966400" y="2282400"/>
            <a:ext cx="2764800" cy="1090800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5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标题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2599200" y="3488399"/>
            <a:ext cx="3322800" cy="190340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 typeface="Arial" pitchFamily="34" charset="0"/>
              <a:buNone/>
              <a:defRPr sz="2400"/>
            </a:lvl1pPr>
            <a:lvl2pPr marL="441325" indent="0" algn="ctr">
              <a:buFont typeface="Arial" pitchFamily="34" charset="0"/>
              <a:buNone/>
              <a:defRPr sz="2000"/>
            </a:lvl2pPr>
            <a:lvl3pPr marL="914400" indent="0" algn="ctr">
              <a:buFont typeface="Arial" pitchFamily="34" charset="0"/>
              <a:buNone/>
              <a:defRPr sz="1800"/>
            </a:lvl3pPr>
            <a:lvl4pPr marL="1371600" indent="0" algn="ctr">
              <a:buFont typeface="Arial" pitchFamily="34" charset="0"/>
              <a:buNone/>
              <a:defRPr sz="1800"/>
            </a:lvl4pPr>
            <a:lvl5pPr marL="1828800" indent="0" algn="ctr">
              <a:buFont typeface="Arial" pitchFamily="34" charset="0"/>
              <a:buNone/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343200" y="2282400"/>
            <a:ext cx="2764800" cy="1090800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5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标题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066000" y="3488399"/>
            <a:ext cx="3322800" cy="190340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 typeface="Arial" pitchFamily="34" charset="0"/>
              <a:buNone/>
              <a:defRPr sz="2400"/>
            </a:lvl1pPr>
            <a:lvl2pPr marL="441325" indent="0" algn="ctr">
              <a:buFont typeface="Arial" pitchFamily="34" charset="0"/>
              <a:buNone/>
              <a:defRPr sz="2000"/>
            </a:lvl2pPr>
            <a:lvl3pPr marL="914400" indent="0" algn="ctr">
              <a:buFont typeface="Arial" pitchFamily="34" charset="0"/>
              <a:buNone/>
              <a:defRPr sz="1800"/>
            </a:lvl3pPr>
            <a:lvl4pPr marL="1371600" indent="0" algn="ctr">
              <a:buFont typeface="Arial" pitchFamily="34" charset="0"/>
              <a:buNone/>
              <a:defRPr sz="1800"/>
            </a:lvl4pPr>
            <a:lvl5pPr marL="1828800" indent="0" algn="ctr">
              <a:buFont typeface="Arial" pitchFamily="34" charset="0"/>
              <a:buNone/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71600" y="3567600"/>
            <a:ext cx="7646400" cy="583200"/>
          </a:xfrm>
        </p:spPr>
        <p:txBody>
          <a:bodyPr anchor="t" anchorCtr="0"/>
          <a:lstStyle>
            <a:lvl1pPr algn="ctr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3588387" y="4555130"/>
            <a:ext cx="5015227" cy="509273"/>
            <a:chOff x="3701527" y="4555130"/>
            <a:chExt cx="5015227" cy="509273"/>
          </a:xfrm>
        </p:grpSpPr>
        <p:sp>
          <p:nvSpPr>
            <p:cNvPr id="7" name="菱形 6"/>
            <p:cNvSpPr/>
            <p:nvPr/>
          </p:nvSpPr>
          <p:spPr>
            <a:xfrm>
              <a:off x="5954504" y="4555130"/>
              <a:ext cx="509273" cy="509273"/>
            </a:xfrm>
            <a:prstGeom prst="diamond">
              <a:avLst/>
            </a:prstGeom>
            <a:solidFill>
              <a:schemeClr val="tx1"/>
            </a:solidFill>
            <a:ln w="1206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3701527" y="4809766"/>
              <a:ext cx="213867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6578077" y="4809766"/>
              <a:ext cx="213867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/>
          <p:cNvGrpSpPr/>
          <p:nvPr userDrawn="1"/>
        </p:nvGrpSpPr>
        <p:grpSpPr>
          <a:xfrm>
            <a:off x="4457700" y="1269206"/>
            <a:ext cx="3276600" cy="1638300"/>
            <a:chOff x="4457700" y="1269206"/>
            <a:chExt cx="3276600" cy="1638300"/>
          </a:xfrm>
        </p:grpSpPr>
        <p:grpSp>
          <p:nvGrpSpPr>
            <p:cNvPr id="11" name="组合 10"/>
            <p:cNvGrpSpPr/>
            <p:nvPr/>
          </p:nvGrpSpPr>
          <p:grpSpPr>
            <a:xfrm>
              <a:off x="4457700" y="1269206"/>
              <a:ext cx="3276600" cy="1638300"/>
              <a:chOff x="5486400" y="1135856"/>
              <a:chExt cx="3276600" cy="1638300"/>
            </a:xfrm>
          </p:grpSpPr>
          <p:sp>
            <p:nvSpPr>
              <p:cNvPr id="13" name="直角三角形 12"/>
              <p:cNvSpPr/>
              <p:nvPr/>
            </p:nvSpPr>
            <p:spPr>
              <a:xfrm>
                <a:off x="7124700" y="1135856"/>
                <a:ext cx="1638300" cy="1638300"/>
              </a:xfrm>
              <a:prstGeom prst="rtTriangle">
                <a:avLst/>
              </a:prstGeom>
              <a:solidFill>
                <a:schemeClr val="tx1">
                  <a:alpha val="38000"/>
                </a:schemeClr>
              </a:solidFill>
              <a:ln w="1206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直角三角形 13"/>
              <p:cNvSpPr/>
              <p:nvPr/>
            </p:nvSpPr>
            <p:spPr>
              <a:xfrm flipH="1">
                <a:off x="5486400" y="1135856"/>
                <a:ext cx="1638300" cy="1638300"/>
              </a:xfrm>
              <a:prstGeom prst="rtTriangle">
                <a:avLst/>
              </a:prstGeom>
              <a:solidFill>
                <a:schemeClr val="tx1">
                  <a:alpha val="60000"/>
                </a:schemeClr>
              </a:solidFill>
              <a:ln w="1206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5816382" y="2045331"/>
              <a:ext cx="559237" cy="608885"/>
            </a:xfrm>
            <a:custGeom>
              <a:avLst/>
              <a:gdLst>
                <a:gd name="T0" fmla="*/ 132 w 184"/>
                <a:gd name="T1" fmla="*/ 24 h 200"/>
                <a:gd name="T2" fmla="*/ 52 w 184"/>
                <a:gd name="T3" fmla="*/ 24 h 200"/>
                <a:gd name="T4" fmla="*/ 52 w 184"/>
                <a:gd name="T5" fmla="*/ 44 h 200"/>
                <a:gd name="T6" fmla="*/ 132 w 184"/>
                <a:gd name="T7" fmla="*/ 44 h 200"/>
                <a:gd name="T8" fmla="*/ 132 w 184"/>
                <a:gd name="T9" fmla="*/ 24 h 200"/>
                <a:gd name="T10" fmla="*/ 132 w 184"/>
                <a:gd name="T11" fmla="*/ 0 h 200"/>
                <a:gd name="T12" fmla="*/ 52 w 184"/>
                <a:gd name="T13" fmla="*/ 0 h 200"/>
                <a:gd name="T14" fmla="*/ 52 w 184"/>
                <a:gd name="T15" fmla="*/ 16 h 200"/>
                <a:gd name="T16" fmla="*/ 132 w 184"/>
                <a:gd name="T17" fmla="*/ 16 h 200"/>
                <a:gd name="T18" fmla="*/ 132 w 184"/>
                <a:gd name="T19" fmla="*/ 0 h 200"/>
                <a:gd name="T20" fmla="*/ 184 w 184"/>
                <a:gd name="T21" fmla="*/ 84 h 200"/>
                <a:gd name="T22" fmla="*/ 132 w 184"/>
                <a:gd name="T23" fmla="*/ 84 h 200"/>
                <a:gd name="T24" fmla="*/ 132 w 184"/>
                <a:gd name="T25" fmla="*/ 52 h 200"/>
                <a:gd name="T26" fmla="*/ 52 w 184"/>
                <a:gd name="T27" fmla="*/ 52 h 200"/>
                <a:gd name="T28" fmla="*/ 52 w 184"/>
                <a:gd name="T29" fmla="*/ 84 h 200"/>
                <a:gd name="T30" fmla="*/ 0 w 184"/>
                <a:gd name="T31" fmla="*/ 84 h 200"/>
                <a:gd name="T32" fmla="*/ 92 w 184"/>
                <a:gd name="T33" fmla="*/ 162 h 200"/>
                <a:gd name="T34" fmla="*/ 184 w 184"/>
                <a:gd name="T35" fmla="*/ 84 h 200"/>
                <a:gd name="T36" fmla="*/ 175 w 184"/>
                <a:gd name="T37" fmla="*/ 168 h 200"/>
                <a:gd name="T38" fmla="*/ 9 w 184"/>
                <a:gd name="T39" fmla="*/ 168 h 200"/>
                <a:gd name="T40" fmla="*/ 0 w 184"/>
                <a:gd name="T41" fmla="*/ 177 h 200"/>
                <a:gd name="T42" fmla="*/ 0 w 184"/>
                <a:gd name="T43" fmla="*/ 191 h 200"/>
                <a:gd name="T44" fmla="*/ 9 w 184"/>
                <a:gd name="T45" fmla="*/ 200 h 200"/>
                <a:gd name="T46" fmla="*/ 175 w 184"/>
                <a:gd name="T47" fmla="*/ 200 h 200"/>
                <a:gd name="T48" fmla="*/ 184 w 184"/>
                <a:gd name="T49" fmla="*/ 191 h 200"/>
                <a:gd name="T50" fmla="*/ 184 w 184"/>
                <a:gd name="T51" fmla="*/ 177 h 200"/>
                <a:gd name="T52" fmla="*/ 175 w 184"/>
                <a:gd name="T53" fmla="*/ 16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" h="200">
                  <a:moveTo>
                    <a:pt x="132" y="24"/>
                  </a:moveTo>
                  <a:cubicBezTo>
                    <a:pt x="52" y="24"/>
                    <a:pt x="52" y="24"/>
                    <a:pt x="52" y="2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132" y="44"/>
                    <a:pt x="132" y="44"/>
                    <a:pt x="132" y="44"/>
                  </a:cubicBezTo>
                  <a:lnTo>
                    <a:pt x="132" y="24"/>
                  </a:lnTo>
                  <a:close/>
                  <a:moveTo>
                    <a:pt x="132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132" y="16"/>
                    <a:pt x="132" y="16"/>
                    <a:pt x="132" y="16"/>
                  </a:cubicBezTo>
                  <a:lnTo>
                    <a:pt x="132" y="0"/>
                  </a:lnTo>
                  <a:close/>
                  <a:moveTo>
                    <a:pt x="184" y="84"/>
                  </a:moveTo>
                  <a:cubicBezTo>
                    <a:pt x="132" y="84"/>
                    <a:pt x="132" y="84"/>
                    <a:pt x="132" y="84"/>
                  </a:cubicBezTo>
                  <a:cubicBezTo>
                    <a:pt x="132" y="52"/>
                    <a:pt x="132" y="52"/>
                    <a:pt x="132" y="52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2" y="84"/>
                    <a:pt x="52" y="84"/>
                    <a:pt x="52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92" y="162"/>
                    <a:pt x="92" y="162"/>
                    <a:pt x="92" y="162"/>
                  </a:cubicBezTo>
                  <a:lnTo>
                    <a:pt x="184" y="84"/>
                  </a:lnTo>
                  <a:close/>
                  <a:moveTo>
                    <a:pt x="175" y="168"/>
                  </a:moveTo>
                  <a:cubicBezTo>
                    <a:pt x="9" y="168"/>
                    <a:pt x="9" y="168"/>
                    <a:pt x="9" y="168"/>
                  </a:cubicBezTo>
                  <a:cubicBezTo>
                    <a:pt x="4" y="168"/>
                    <a:pt x="0" y="172"/>
                    <a:pt x="0" y="177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96"/>
                    <a:pt x="4" y="200"/>
                    <a:pt x="9" y="200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80" y="200"/>
                    <a:pt x="184" y="196"/>
                    <a:pt x="184" y="191"/>
                  </a:cubicBezTo>
                  <a:cubicBezTo>
                    <a:pt x="184" y="177"/>
                    <a:pt x="184" y="177"/>
                    <a:pt x="184" y="177"/>
                  </a:cubicBezTo>
                  <a:cubicBezTo>
                    <a:pt x="184" y="172"/>
                    <a:pt x="180" y="168"/>
                    <a:pt x="175" y="1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800" y="457200"/>
            <a:ext cx="4165200" cy="16020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9200"/>
            <a:ext cx="4165200" cy="3812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672638" y="365125"/>
            <a:ext cx="1681162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8662988" cy="5811838"/>
          </a:xfrm>
        </p:spPr>
        <p:txBody>
          <a:bodyPr vert="eaVert"/>
          <a:lstStyle>
            <a:lvl1pPr marL="228600" indent="-228600">
              <a:buFontTx/>
              <a:buBlip>
                <a:blip r:embed="rId3"/>
              </a:buBlip>
              <a:defRPr sz="2400"/>
            </a:lvl1pPr>
            <a:lvl2pPr marL="725805" indent="-284480">
              <a:buFontTx/>
              <a:buBlip>
                <a:blip r:embed="rId3"/>
              </a:buBlip>
              <a:defRPr sz="2000"/>
            </a:lvl2pPr>
            <a:lvl3pPr marL="1143000" indent="-228600">
              <a:buFontTx/>
              <a:buBlip>
                <a:blip r:embed="rId3"/>
              </a:buBlip>
              <a:defRPr sz="1800"/>
            </a:lvl3pPr>
            <a:lvl4pPr marL="1600200" indent="-228600">
              <a:buFontTx/>
              <a:buBlip>
                <a:blip r:embed="rId3"/>
              </a:buBlip>
              <a:defRPr sz="1800"/>
            </a:lvl4pPr>
            <a:lvl5pPr marL="2057400" indent="-228600">
              <a:buFontTx/>
              <a:buBlip>
                <a:blip r:embed="rId3"/>
              </a:buBlip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800" y="363600"/>
            <a:ext cx="10515600" cy="581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979505"/>
            <a:ext cx="9144000" cy="1249595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374968"/>
            <a:ext cx="9144000" cy="417794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81600" y="2598057"/>
            <a:ext cx="6165850" cy="73796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181600" y="3353482"/>
            <a:ext cx="6172200" cy="55086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219200"/>
            <a:ext cx="5181600" cy="495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219200"/>
            <a:ext cx="5181600" cy="495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00" y="365125"/>
            <a:ext cx="10472400" cy="576000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966400" y="2282400"/>
            <a:ext cx="2764800" cy="1090800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5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标题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2599200" y="3488399"/>
            <a:ext cx="3322800" cy="190340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 typeface="Arial" pitchFamily="34" charset="0"/>
              <a:buNone/>
              <a:defRPr sz="2400"/>
            </a:lvl1pPr>
            <a:lvl2pPr marL="441325" indent="0" algn="ctr">
              <a:buFont typeface="Arial" pitchFamily="34" charset="0"/>
              <a:buNone/>
              <a:defRPr sz="2000"/>
            </a:lvl2pPr>
            <a:lvl3pPr marL="914400" indent="0" algn="ctr">
              <a:buFont typeface="Arial" pitchFamily="34" charset="0"/>
              <a:buNone/>
              <a:defRPr sz="1800"/>
            </a:lvl3pPr>
            <a:lvl4pPr marL="1371600" indent="0" algn="ctr">
              <a:buFont typeface="Arial" pitchFamily="34" charset="0"/>
              <a:buNone/>
              <a:defRPr sz="1800"/>
            </a:lvl4pPr>
            <a:lvl5pPr marL="1828800" indent="0" algn="ctr">
              <a:buFont typeface="Arial" pitchFamily="34" charset="0"/>
              <a:buNone/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343200" y="2282400"/>
            <a:ext cx="2764800" cy="1090800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5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标题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066000" y="3488399"/>
            <a:ext cx="3322800" cy="190340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 typeface="Arial" pitchFamily="34" charset="0"/>
              <a:buNone/>
              <a:defRPr sz="2400"/>
            </a:lvl1pPr>
            <a:lvl2pPr marL="441325" indent="0" algn="ctr">
              <a:buFont typeface="Arial" pitchFamily="34" charset="0"/>
              <a:buNone/>
              <a:defRPr sz="2000"/>
            </a:lvl2pPr>
            <a:lvl3pPr marL="914400" indent="0" algn="ctr">
              <a:buFont typeface="Arial" pitchFamily="34" charset="0"/>
              <a:buNone/>
              <a:defRPr sz="1800"/>
            </a:lvl3pPr>
            <a:lvl4pPr marL="1371600" indent="0" algn="ctr">
              <a:buFont typeface="Arial" pitchFamily="34" charset="0"/>
              <a:buNone/>
              <a:defRPr sz="1800"/>
            </a:lvl4pPr>
            <a:lvl5pPr marL="1828800" indent="0" algn="ctr">
              <a:buFont typeface="Arial" pitchFamily="34" charset="0"/>
              <a:buNone/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71600" y="3567600"/>
            <a:ext cx="7646400" cy="583200"/>
          </a:xfrm>
        </p:spPr>
        <p:txBody>
          <a:bodyPr anchor="t" anchorCtr="0"/>
          <a:lstStyle>
            <a:lvl1pPr algn="ctr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3588387" y="4555130"/>
            <a:ext cx="5015227" cy="509273"/>
            <a:chOff x="3701527" y="4555130"/>
            <a:chExt cx="5015227" cy="509273"/>
          </a:xfrm>
        </p:grpSpPr>
        <p:sp>
          <p:nvSpPr>
            <p:cNvPr id="7" name="菱形 6"/>
            <p:cNvSpPr/>
            <p:nvPr/>
          </p:nvSpPr>
          <p:spPr>
            <a:xfrm>
              <a:off x="5954504" y="4555130"/>
              <a:ext cx="509273" cy="509273"/>
            </a:xfrm>
            <a:prstGeom prst="diamond">
              <a:avLst/>
            </a:prstGeom>
            <a:solidFill>
              <a:schemeClr val="tx1"/>
            </a:solidFill>
            <a:ln w="1206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3701527" y="4809766"/>
              <a:ext cx="213867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6578077" y="4809766"/>
              <a:ext cx="213867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/>
          <p:cNvGrpSpPr/>
          <p:nvPr userDrawn="1"/>
        </p:nvGrpSpPr>
        <p:grpSpPr>
          <a:xfrm>
            <a:off x="4457700" y="1269206"/>
            <a:ext cx="3276600" cy="1638300"/>
            <a:chOff x="4457700" y="1269206"/>
            <a:chExt cx="3276600" cy="1638300"/>
          </a:xfrm>
        </p:grpSpPr>
        <p:grpSp>
          <p:nvGrpSpPr>
            <p:cNvPr id="11" name="组合 10"/>
            <p:cNvGrpSpPr/>
            <p:nvPr/>
          </p:nvGrpSpPr>
          <p:grpSpPr>
            <a:xfrm>
              <a:off x="4457700" y="1269206"/>
              <a:ext cx="3276600" cy="1638300"/>
              <a:chOff x="5486400" y="1135856"/>
              <a:chExt cx="3276600" cy="1638300"/>
            </a:xfrm>
          </p:grpSpPr>
          <p:sp>
            <p:nvSpPr>
              <p:cNvPr id="13" name="直角三角形 12"/>
              <p:cNvSpPr/>
              <p:nvPr/>
            </p:nvSpPr>
            <p:spPr>
              <a:xfrm>
                <a:off x="7124700" y="1135856"/>
                <a:ext cx="1638300" cy="1638300"/>
              </a:xfrm>
              <a:prstGeom prst="rtTriangle">
                <a:avLst/>
              </a:prstGeom>
              <a:solidFill>
                <a:schemeClr val="tx1">
                  <a:alpha val="38000"/>
                </a:schemeClr>
              </a:solidFill>
              <a:ln w="1206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直角三角形 13"/>
              <p:cNvSpPr/>
              <p:nvPr/>
            </p:nvSpPr>
            <p:spPr>
              <a:xfrm flipH="1">
                <a:off x="5486400" y="1135856"/>
                <a:ext cx="1638300" cy="1638300"/>
              </a:xfrm>
              <a:prstGeom prst="rtTriangle">
                <a:avLst/>
              </a:prstGeom>
              <a:solidFill>
                <a:schemeClr val="tx1">
                  <a:alpha val="60000"/>
                </a:schemeClr>
              </a:solidFill>
              <a:ln w="1206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5816382" y="2045331"/>
              <a:ext cx="559237" cy="608885"/>
            </a:xfrm>
            <a:custGeom>
              <a:avLst/>
              <a:gdLst>
                <a:gd name="T0" fmla="*/ 132 w 184"/>
                <a:gd name="T1" fmla="*/ 24 h 200"/>
                <a:gd name="T2" fmla="*/ 52 w 184"/>
                <a:gd name="T3" fmla="*/ 24 h 200"/>
                <a:gd name="T4" fmla="*/ 52 w 184"/>
                <a:gd name="T5" fmla="*/ 44 h 200"/>
                <a:gd name="T6" fmla="*/ 132 w 184"/>
                <a:gd name="T7" fmla="*/ 44 h 200"/>
                <a:gd name="T8" fmla="*/ 132 w 184"/>
                <a:gd name="T9" fmla="*/ 24 h 200"/>
                <a:gd name="T10" fmla="*/ 132 w 184"/>
                <a:gd name="T11" fmla="*/ 0 h 200"/>
                <a:gd name="T12" fmla="*/ 52 w 184"/>
                <a:gd name="T13" fmla="*/ 0 h 200"/>
                <a:gd name="T14" fmla="*/ 52 w 184"/>
                <a:gd name="T15" fmla="*/ 16 h 200"/>
                <a:gd name="T16" fmla="*/ 132 w 184"/>
                <a:gd name="T17" fmla="*/ 16 h 200"/>
                <a:gd name="T18" fmla="*/ 132 w 184"/>
                <a:gd name="T19" fmla="*/ 0 h 200"/>
                <a:gd name="T20" fmla="*/ 184 w 184"/>
                <a:gd name="T21" fmla="*/ 84 h 200"/>
                <a:gd name="T22" fmla="*/ 132 w 184"/>
                <a:gd name="T23" fmla="*/ 84 h 200"/>
                <a:gd name="T24" fmla="*/ 132 w 184"/>
                <a:gd name="T25" fmla="*/ 52 h 200"/>
                <a:gd name="T26" fmla="*/ 52 w 184"/>
                <a:gd name="T27" fmla="*/ 52 h 200"/>
                <a:gd name="T28" fmla="*/ 52 w 184"/>
                <a:gd name="T29" fmla="*/ 84 h 200"/>
                <a:gd name="T30" fmla="*/ 0 w 184"/>
                <a:gd name="T31" fmla="*/ 84 h 200"/>
                <a:gd name="T32" fmla="*/ 92 w 184"/>
                <a:gd name="T33" fmla="*/ 162 h 200"/>
                <a:gd name="T34" fmla="*/ 184 w 184"/>
                <a:gd name="T35" fmla="*/ 84 h 200"/>
                <a:gd name="T36" fmla="*/ 175 w 184"/>
                <a:gd name="T37" fmla="*/ 168 h 200"/>
                <a:gd name="T38" fmla="*/ 9 w 184"/>
                <a:gd name="T39" fmla="*/ 168 h 200"/>
                <a:gd name="T40" fmla="*/ 0 w 184"/>
                <a:gd name="T41" fmla="*/ 177 h 200"/>
                <a:gd name="T42" fmla="*/ 0 w 184"/>
                <a:gd name="T43" fmla="*/ 191 h 200"/>
                <a:gd name="T44" fmla="*/ 9 w 184"/>
                <a:gd name="T45" fmla="*/ 200 h 200"/>
                <a:gd name="T46" fmla="*/ 175 w 184"/>
                <a:gd name="T47" fmla="*/ 200 h 200"/>
                <a:gd name="T48" fmla="*/ 184 w 184"/>
                <a:gd name="T49" fmla="*/ 191 h 200"/>
                <a:gd name="T50" fmla="*/ 184 w 184"/>
                <a:gd name="T51" fmla="*/ 177 h 200"/>
                <a:gd name="T52" fmla="*/ 175 w 184"/>
                <a:gd name="T53" fmla="*/ 16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" h="200">
                  <a:moveTo>
                    <a:pt x="132" y="24"/>
                  </a:moveTo>
                  <a:cubicBezTo>
                    <a:pt x="52" y="24"/>
                    <a:pt x="52" y="24"/>
                    <a:pt x="52" y="2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132" y="44"/>
                    <a:pt x="132" y="44"/>
                    <a:pt x="132" y="44"/>
                  </a:cubicBezTo>
                  <a:lnTo>
                    <a:pt x="132" y="24"/>
                  </a:lnTo>
                  <a:close/>
                  <a:moveTo>
                    <a:pt x="132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132" y="16"/>
                    <a:pt x="132" y="16"/>
                    <a:pt x="132" y="16"/>
                  </a:cubicBezTo>
                  <a:lnTo>
                    <a:pt x="132" y="0"/>
                  </a:lnTo>
                  <a:close/>
                  <a:moveTo>
                    <a:pt x="184" y="84"/>
                  </a:moveTo>
                  <a:cubicBezTo>
                    <a:pt x="132" y="84"/>
                    <a:pt x="132" y="84"/>
                    <a:pt x="132" y="84"/>
                  </a:cubicBezTo>
                  <a:cubicBezTo>
                    <a:pt x="132" y="52"/>
                    <a:pt x="132" y="52"/>
                    <a:pt x="132" y="52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2" y="84"/>
                    <a:pt x="52" y="84"/>
                    <a:pt x="52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92" y="162"/>
                    <a:pt x="92" y="162"/>
                    <a:pt x="92" y="162"/>
                  </a:cubicBezTo>
                  <a:lnTo>
                    <a:pt x="184" y="84"/>
                  </a:lnTo>
                  <a:close/>
                  <a:moveTo>
                    <a:pt x="175" y="168"/>
                  </a:moveTo>
                  <a:cubicBezTo>
                    <a:pt x="9" y="168"/>
                    <a:pt x="9" y="168"/>
                    <a:pt x="9" y="168"/>
                  </a:cubicBezTo>
                  <a:cubicBezTo>
                    <a:pt x="4" y="168"/>
                    <a:pt x="0" y="172"/>
                    <a:pt x="0" y="177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96"/>
                    <a:pt x="4" y="200"/>
                    <a:pt x="9" y="200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80" y="200"/>
                    <a:pt x="184" y="196"/>
                    <a:pt x="184" y="191"/>
                  </a:cubicBezTo>
                  <a:cubicBezTo>
                    <a:pt x="184" y="177"/>
                    <a:pt x="184" y="177"/>
                    <a:pt x="184" y="177"/>
                  </a:cubicBezTo>
                  <a:cubicBezTo>
                    <a:pt x="184" y="172"/>
                    <a:pt x="180" y="168"/>
                    <a:pt x="175" y="1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800" y="457200"/>
            <a:ext cx="4165200" cy="16020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9200"/>
            <a:ext cx="4165200" cy="3812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672638" y="365125"/>
            <a:ext cx="1681162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8662988" cy="5811838"/>
          </a:xfrm>
        </p:spPr>
        <p:txBody>
          <a:bodyPr vert="eaVert"/>
          <a:lstStyle>
            <a:lvl1pPr marL="228600" indent="-228600">
              <a:buFontTx/>
              <a:buBlip>
                <a:blip r:embed="rId3"/>
              </a:buBlip>
              <a:defRPr sz="2400"/>
            </a:lvl1pPr>
            <a:lvl2pPr marL="725805" indent="-284480">
              <a:buFontTx/>
              <a:buBlip>
                <a:blip r:embed="rId3"/>
              </a:buBlip>
              <a:defRPr sz="2000"/>
            </a:lvl2pPr>
            <a:lvl3pPr marL="1143000" indent="-228600">
              <a:buFontTx/>
              <a:buBlip>
                <a:blip r:embed="rId3"/>
              </a:buBlip>
              <a:defRPr sz="1800"/>
            </a:lvl3pPr>
            <a:lvl4pPr marL="1600200" indent="-228600">
              <a:buFontTx/>
              <a:buBlip>
                <a:blip r:embed="rId3"/>
              </a:buBlip>
              <a:defRPr sz="1800"/>
            </a:lvl4pPr>
            <a:lvl5pPr marL="2057400" indent="-228600">
              <a:buFontTx/>
              <a:buBlip>
                <a:blip r:embed="rId3"/>
              </a:buBlip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81600" y="2598057"/>
            <a:ext cx="6165850" cy="73796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181600" y="3353482"/>
            <a:ext cx="6172200" cy="55086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800" y="363600"/>
            <a:ext cx="10515600" cy="581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219200"/>
            <a:ext cx="5181600" cy="495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219200"/>
            <a:ext cx="5181600" cy="495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2000" y="365125"/>
            <a:ext cx="10472400" cy="576000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966400" y="2282400"/>
            <a:ext cx="2764800" cy="1090800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5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标题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2599200" y="3488399"/>
            <a:ext cx="3322800" cy="190340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 typeface="Arial" pitchFamily="34" charset="0"/>
              <a:buNone/>
              <a:defRPr sz="2400"/>
            </a:lvl1pPr>
            <a:lvl2pPr marL="441325" indent="0" algn="ctr">
              <a:buFont typeface="Arial" pitchFamily="34" charset="0"/>
              <a:buNone/>
              <a:defRPr sz="2000"/>
            </a:lvl2pPr>
            <a:lvl3pPr marL="914400" indent="0" algn="ctr">
              <a:buFont typeface="Arial" pitchFamily="34" charset="0"/>
              <a:buNone/>
              <a:defRPr sz="1800"/>
            </a:lvl3pPr>
            <a:lvl4pPr marL="1371600" indent="0" algn="ctr">
              <a:buFont typeface="Arial" pitchFamily="34" charset="0"/>
              <a:buNone/>
              <a:defRPr sz="1800"/>
            </a:lvl4pPr>
            <a:lvl5pPr marL="1828800" indent="0" algn="ctr">
              <a:buFont typeface="Arial" pitchFamily="34" charset="0"/>
              <a:buNone/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343200" y="2282400"/>
            <a:ext cx="2764800" cy="1090800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5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标题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066000" y="3488399"/>
            <a:ext cx="3322800" cy="190340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 typeface="Arial" pitchFamily="34" charset="0"/>
              <a:buNone/>
              <a:defRPr sz="2400"/>
            </a:lvl1pPr>
            <a:lvl2pPr marL="441325" indent="0" algn="ctr">
              <a:buFont typeface="Arial" pitchFamily="34" charset="0"/>
              <a:buNone/>
              <a:defRPr sz="2000"/>
            </a:lvl2pPr>
            <a:lvl3pPr marL="914400" indent="0" algn="ctr">
              <a:buFont typeface="Arial" pitchFamily="34" charset="0"/>
              <a:buNone/>
              <a:defRPr sz="1800"/>
            </a:lvl3pPr>
            <a:lvl4pPr marL="1371600" indent="0" algn="ctr">
              <a:buFont typeface="Arial" pitchFamily="34" charset="0"/>
              <a:buNone/>
              <a:defRPr sz="1800"/>
            </a:lvl4pPr>
            <a:lvl5pPr marL="1828800" indent="0" algn="ctr">
              <a:buFont typeface="Arial" pitchFamily="34" charset="0"/>
              <a:buNone/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71600" y="3567600"/>
            <a:ext cx="7646400" cy="583200"/>
          </a:xfrm>
        </p:spPr>
        <p:txBody>
          <a:bodyPr anchor="t" anchorCtr="0"/>
          <a:lstStyle>
            <a:lvl1pPr algn="ctr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3588387" y="4555130"/>
            <a:ext cx="5015227" cy="509273"/>
            <a:chOff x="3701527" y="4555130"/>
            <a:chExt cx="5015227" cy="509273"/>
          </a:xfrm>
        </p:grpSpPr>
        <p:sp>
          <p:nvSpPr>
            <p:cNvPr id="7" name="菱形 6"/>
            <p:cNvSpPr/>
            <p:nvPr/>
          </p:nvSpPr>
          <p:spPr>
            <a:xfrm>
              <a:off x="5954504" y="4555130"/>
              <a:ext cx="509273" cy="509273"/>
            </a:xfrm>
            <a:prstGeom prst="diamond">
              <a:avLst/>
            </a:prstGeom>
            <a:solidFill>
              <a:schemeClr val="tx1"/>
            </a:solidFill>
            <a:ln w="1206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3701527" y="4809766"/>
              <a:ext cx="213867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6578077" y="4809766"/>
              <a:ext cx="213867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/>
          <p:cNvGrpSpPr/>
          <p:nvPr userDrawn="1"/>
        </p:nvGrpSpPr>
        <p:grpSpPr>
          <a:xfrm>
            <a:off x="4457700" y="1269206"/>
            <a:ext cx="3276600" cy="1638300"/>
            <a:chOff x="4457700" y="1269206"/>
            <a:chExt cx="3276600" cy="1638300"/>
          </a:xfrm>
        </p:grpSpPr>
        <p:grpSp>
          <p:nvGrpSpPr>
            <p:cNvPr id="11" name="组合 10"/>
            <p:cNvGrpSpPr/>
            <p:nvPr/>
          </p:nvGrpSpPr>
          <p:grpSpPr>
            <a:xfrm>
              <a:off x="4457700" y="1269206"/>
              <a:ext cx="3276600" cy="1638300"/>
              <a:chOff x="5486400" y="1135856"/>
              <a:chExt cx="3276600" cy="1638300"/>
            </a:xfrm>
          </p:grpSpPr>
          <p:sp>
            <p:nvSpPr>
              <p:cNvPr id="13" name="直角三角形 12"/>
              <p:cNvSpPr/>
              <p:nvPr/>
            </p:nvSpPr>
            <p:spPr>
              <a:xfrm>
                <a:off x="7124700" y="1135856"/>
                <a:ext cx="1638300" cy="1638300"/>
              </a:xfrm>
              <a:prstGeom prst="rtTriangle">
                <a:avLst/>
              </a:prstGeom>
              <a:solidFill>
                <a:schemeClr val="tx1">
                  <a:alpha val="38000"/>
                </a:schemeClr>
              </a:solidFill>
              <a:ln w="1206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直角三角形 13"/>
              <p:cNvSpPr/>
              <p:nvPr/>
            </p:nvSpPr>
            <p:spPr>
              <a:xfrm flipH="1">
                <a:off x="5486400" y="1135856"/>
                <a:ext cx="1638300" cy="1638300"/>
              </a:xfrm>
              <a:prstGeom prst="rtTriangle">
                <a:avLst/>
              </a:prstGeom>
              <a:solidFill>
                <a:schemeClr val="tx1">
                  <a:alpha val="60000"/>
                </a:schemeClr>
              </a:solidFill>
              <a:ln w="1206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5816382" y="2045331"/>
              <a:ext cx="559237" cy="608885"/>
            </a:xfrm>
            <a:custGeom>
              <a:avLst/>
              <a:gdLst>
                <a:gd name="T0" fmla="*/ 132 w 184"/>
                <a:gd name="T1" fmla="*/ 24 h 200"/>
                <a:gd name="T2" fmla="*/ 52 w 184"/>
                <a:gd name="T3" fmla="*/ 24 h 200"/>
                <a:gd name="T4" fmla="*/ 52 w 184"/>
                <a:gd name="T5" fmla="*/ 44 h 200"/>
                <a:gd name="T6" fmla="*/ 132 w 184"/>
                <a:gd name="T7" fmla="*/ 44 h 200"/>
                <a:gd name="T8" fmla="*/ 132 w 184"/>
                <a:gd name="T9" fmla="*/ 24 h 200"/>
                <a:gd name="T10" fmla="*/ 132 w 184"/>
                <a:gd name="T11" fmla="*/ 0 h 200"/>
                <a:gd name="T12" fmla="*/ 52 w 184"/>
                <a:gd name="T13" fmla="*/ 0 h 200"/>
                <a:gd name="T14" fmla="*/ 52 w 184"/>
                <a:gd name="T15" fmla="*/ 16 h 200"/>
                <a:gd name="T16" fmla="*/ 132 w 184"/>
                <a:gd name="T17" fmla="*/ 16 h 200"/>
                <a:gd name="T18" fmla="*/ 132 w 184"/>
                <a:gd name="T19" fmla="*/ 0 h 200"/>
                <a:gd name="T20" fmla="*/ 184 w 184"/>
                <a:gd name="T21" fmla="*/ 84 h 200"/>
                <a:gd name="T22" fmla="*/ 132 w 184"/>
                <a:gd name="T23" fmla="*/ 84 h 200"/>
                <a:gd name="T24" fmla="*/ 132 w 184"/>
                <a:gd name="T25" fmla="*/ 52 h 200"/>
                <a:gd name="T26" fmla="*/ 52 w 184"/>
                <a:gd name="T27" fmla="*/ 52 h 200"/>
                <a:gd name="T28" fmla="*/ 52 w 184"/>
                <a:gd name="T29" fmla="*/ 84 h 200"/>
                <a:gd name="T30" fmla="*/ 0 w 184"/>
                <a:gd name="T31" fmla="*/ 84 h 200"/>
                <a:gd name="T32" fmla="*/ 92 w 184"/>
                <a:gd name="T33" fmla="*/ 162 h 200"/>
                <a:gd name="T34" fmla="*/ 184 w 184"/>
                <a:gd name="T35" fmla="*/ 84 h 200"/>
                <a:gd name="T36" fmla="*/ 175 w 184"/>
                <a:gd name="T37" fmla="*/ 168 h 200"/>
                <a:gd name="T38" fmla="*/ 9 w 184"/>
                <a:gd name="T39" fmla="*/ 168 h 200"/>
                <a:gd name="T40" fmla="*/ 0 w 184"/>
                <a:gd name="T41" fmla="*/ 177 h 200"/>
                <a:gd name="T42" fmla="*/ 0 w 184"/>
                <a:gd name="T43" fmla="*/ 191 h 200"/>
                <a:gd name="T44" fmla="*/ 9 w 184"/>
                <a:gd name="T45" fmla="*/ 200 h 200"/>
                <a:gd name="T46" fmla="*/ 175 w 184"/>
                <a:gd name="T47" fmla="*/ 200 h 200"/>
                <a:gd name="T48" fmla="*/ 184 w 184"/>
                <a:gd name="T49" fmla="*/ 191 h 200"/>
                <a:gd name="T50" fmla="*/ 184 w 184"/>
                <a:gd name="T51" fmla="*/ 177 h 200"/>
                <a:gd name="T52" fmla="*/ 175 w 184"/>
                <a:gd name="T53" fmla="*/ 16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" h="200">
                  <a:moveTo>
                    <a:pt x="132" y="24"/>
                  </a:moveTo>
                  <a:cubicBezTo>
                    <a:pt x="52" y="24"/>
                    <a:pt x="52" y="24"/>
                    <a:pt x="52" y="2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132" y="44"/>
                    <a:pt x="132" y="44"/>
                    <a:pt x="132" y="44"/>
                  </a:cubicBezTo>
                  <a:lnTo>
                    <a:pt x="132" y="24"/>
                  </a:lnTo>
                  <a:close/>
                  <a:moveTo>
                    <a:pt x="132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132" y="16"/>
                    <a:pt x="132" y="16"/>
                    <a:pt x="132" y="16"/>
                  </a:cubicBezTo>
                  <a:lnTo>
                    <a:pt x="132" y="0"/>
                  </a:lnTo>
                  <a:close/>
                  <a:moveTo>
                    <a:pt x="184" y="84"/>
                  </a:moveTo>
                  <a:cubicBezTo>
                    <a:pt x="132" y="84"/>
                    <a:pt x="132" y="84"/>
                    <a:pt x="132" y="84"/>
                  </a:cubicBezTo>
                  <a:cubicBezTo>
                    <a:pt x="132" y="52"/>
                    <a:pt x="132" y="52"/>
                    <a:pt x="132" y="52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2" y="84"/>
                    <a:pt x="52" y="84"/>
                    <a:pt x="52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92" y="162"/>
                    <a:pt x="92" y="162"/>
                    <a:pt x="92" y="162"/>
                  </a:cubicBezTo>
                  <a:lnTo>
                    <a:pt x="184" y="84"/>
                  </a:lnTo>
                  <a:close/>
                  <a:moveTo>
                    <a:pt x="175" y="168"/>
                  </a:moveTo>
                  <a:cubicBezTo>
                    <a:pt x="9" y="168"/>
                    <a:pt x="9" y="168"/>
                    <a:pt x="9" y="168"/>
                  </a:cubicBezTo>
                  <a:cubicBezTo>
                    <a:pt x="4" y="168"/>
                    <a:pt x="0" y="172"/>
                    <a:pt x="0" y="177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96"/>
                    <a:pt x="4" y="200"/>
                    <a:pt x="9" y="200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80" y="200"/>
                    <a:pt x="184" y="196"/>
                    <a:pt x="184" y="191"/>
                  </a:cubicBezTo>
                  <a:cubicBezTo>
                    <a:pt x="184" y="177"/>
                    <a:pt x="184" y="177"/>
                    <a:pt x="184" y="177"/>
                  </a:cubicBezTo>
                  <a:cubicBezTo>
                    <a:pt x="184" y="172"/>
                    <a:pt x="180" y="168"/>
                    <a:pt x="175" y="1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800" y="457200"/>
            <a:ext cx="4165200" cy="16020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9200"/>
            <a:ext cx="4165200" cy="3812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672638" y="365125"/>
            <a:ext cx="1681162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8662988" cy="5811838"/>
          </a:xfrm>
        </p:spPr>
        <p:txBody>
          <a:bodyPr vert="eaVert"/>
          <a:lstStyle>
            <a:lvl1pPr marL="228600" indent="-228600">
              <a:buFontTx/>
              <a:buBlip>
                <a:blip r:embed="rId3"/>
              </a:buBlip>
              <a:defRPr sz="2400"/>
            </a:lvl1pPr>
            <a:lvl2pPr marL="725805" indent="-284480">
              <a:buFontTx/>
              <a:buBlip>
                <a:blip r:embed="rId3"/>
              </a:buBlip>
              <a:defRPr sz="2000"/>
            </a:lvl2pPr>
            <a:lvl3pPr marL="1143000" indent="-228600">
              <a:buFontTx/>
              <a:buBlip>
                <a:blip r:embed="rId3"/>
              </a:buBlip>
              <a:defRPr sz="1800"/>
            </a:lvl3pPr>
            <a:lvl4pPr marL="1600200" indent="-228600">
              <a:buFontTx/>
              <a:buBlip>
                <a:blip r:embed="rId3"/>
              </a:buBlip>
              <a:defRPr sz="1800"/>
            </a:lvl4pPr>
            <a:lvl5pPr marL="2057400" indent="-228600">
              <a:buFontTx/>
              <a:buBlip>
                <a:blip r:embed="rId3"/>
              </a:buBlip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1260" y="365125"/>
            <a:ext cx="10472539" cy="574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159934"/>
            <a:ext cx="10515600" cy="5017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130000"/>
        </a:lnSpc>
        <a:spcBef>
          <a:spcPts val="1200"/>
        </a:spcBef>
        <a:buSzPct val="80000"/>
        <a:buFontTx/>
        <a:buBlip>
          <a:blip r:embed="rId13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25805" indent="-284480" algn="just" defTabSz="914400" rtl="0" eaLnBrk="1" latinLnBrk="0" hangingPunct="1">
        <a:lnSpc>
          <a:spcPct val="120000"/>
        </a:lnSpc>
        <a:spcBef>
          <a:spcPts val="600"/>
        </a:spcBef>
        <a:buFontTx/>
        <a:buBlip>
          <a:blip r:embed="rId13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1260" y="365125"/>
            <a:ext cx="10472539" cy="574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159934"/>
            <a:ext cx="10515600" cy="5017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130000"/>
        </a:lnSpc>
        <a:spcBef>
          <a:spcPts val="1200"/>
        </a:spcBef>
        <a:buSzPct val="80000"/>
        <a:buFontTx/>
        <a:buBlip>
          <a:blip r:embed="rId13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25805" indent="-284480" algn="just" defTabSz="914400" rtl="0" eaLnBrk="1" latinLnBrk="0" hangingPunct="1">
        <a:lnSpc>
          <a:spcPct val="120000"/>
        </a:lnSpc>
        <a:spcBef>
          <a:spcPts val="600"/>
        </a:spcBef>
        <a:buFontTx/>
        <a:buBlip>
          <a:blip r:embed="rId13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1260" y="365125"/>
            <a:ext cx="10472539" cy="574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159934"/>
            <a:ext cx="10515600" cy="5017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</a:p>
          <a:p>
            <a:pPr lvl="2"/>
            <a:r>
              <a:rPr lang="zh-CN" altLang="en-US" sz="1800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67872C6C-86FE-4485-A0A2-08436BE2897F}" type="datetimeFigureOut">
              <a:rPr lang="zh-CN" altLang="en-US" smtClean="0"/>
              <a:t>2016/4/18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FB5B67D-56AD-4C1D-93A1-BC8BE0AAD1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130000"/>
        </a:lnSpc>
        <a:spcBef>
          <a:spcPts val="1200"/>
        </a:spcBef>
        <a:buSzPct val="80000"/>
        <a:buFontTx/>
        <a:buBlip>
          <a:blip r:embed="rId13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25805" indent="-284480" algn="just" defTabSz="914400" rtl="0" eaLnBrk="1" latinLnBrk="0" hangingPunct="1">
        <a:lnSpc>
          <a:spcPct val="120000"/>
        </a:lnSpc>
        <a:spcBef>
          <a:spcPts val="600"/>
        </a:spcBef>
        <a:buFontTx/>
        <a:buBlip>
          <a:blip r:embed="rId13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中医检索系统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dirty="0">
                <a:sym typeface="+mn-ea"/>
              </a:rPr>
              <a:t>王杰 </a:t>
            </a:r>
            <a:r>
              <a:rPr lang="zh-CN" altLang="en-US" dirty="0"/>
              <a:t>虞锦东  郭晓鹏 陈帅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81260" y="365125"/>
            <a:ext cx="10472539" cy="574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3200" b="1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朝</a:t>
            </a:r>
            <a:r>
              <a:rPr lang="zh-CN" altLang="en-US" dirty="0" smtClean="0"/>
              <a:t>代排序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朝代排序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39800"/>
            <a:ext cx="10515600" cy="52371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 smtClean="0"/>
              <a:t>基本思</a:t>
            </a:r>
            <a:r>
              <a:rPr lang="zh-CN" altLang="en-US" dirty="0" smtClean="0"/>
              <a:t>想</a:t>
            </a:r>
            <a:r>
              <a:rPr lang="zh-CN" altLang="en-US" dirty="0" smtClean="0">
                <a:sym typeface="Wingdings" panose="05000000000000000000" pitchFamily="2" charset="2"/>
              </a:rPr>
              <a:t>：</a:t>
            </a:r>
            <a:endParaRPr lang="en-US" altLang="zh-CN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zh-CN" altLang="en-US" dirty="0" smtClean="0">
                <a:sym typeface="Wingdings" panose="05000000000000000000" pitchFamily="2" charset="2"/>
              </a:rPr>
              <a:t>（</a:t>
            </a:r>
            <a:r>
              <a:rPr lang="en-US" altLang="zh-CN" dirty="0" smtClean="0">
                <a:sym typeface="Wingdings" panose="05000000000000000000" pitchFamily="2" charset="2"/>
              </a:rPr>
              <a:t>1</a:t>
            </a:r>
            <a:r>
              <a:rPr lang="zh-CN" altLang="en-US" dirty="0" smtClean="0">
                <a:sym typeface="Wingdings" panose="05000000000000000000" pitchFamily="2" charset="2"/>
              </a:rPr>
              <a:t>）</a:t>
            </a:r>
            <a:r>
              <a:rPr lang="zh-CN" altLang="en-US" dirty="0" smtClean="0"/>
              <a:t>利用加标识的想法对之前建好的</a:t>
            </a:r>
            <a:r>
              <a:rPr lang="en-US" altLang="zh-CN" dirty="0" smtClean="0"/>
              <a:t>books</a:t>
            </a:r>
            <a:r>
              <a:rPr lang="zh-CN" altLang="en-US" dirty="0" smtClean="0"/>
              <a:t>表，比较</a:t>
            </a:r>
            <a:r>
              <a:rPr lang="en-US" altLang="zh-CN" dirty="0" smtClean="0"/>
              <a:t>dynasty</a:t>
            </a:r>
            <a:r>
              <a:rPr lang="zh-CN" altLang="en-US" dirty="0" smtClean="0"/>
              <a:t>列的值，然后大致</a:t>
            </a:r>
            <a:r>
              <a:rPr lang="zh-CN" altLang="en-US" dirty="0"/>
              <a:t>按照</a:t>
            </a:r>
            <a:r>
              <a:rPr lang="en-US" altLang="zh-CN" dirty="0" smtClean="0"/>
              <a:t>1</a:t>
            </a:r>
            <a:r>
              <a:rPr lang="zh-CN" altLang="en-US" dirty="0" smtClean="0"/>
              <a:t>西汉、</a:t>
            </a:r>
            <a:r>
              <a:rPr lang="en-US" altLang="zh-CN" dirty="0" smtClean="0"/>
              <a:t>2</a:t>
            </a:r>
            <a:r>
              <a:rPr lang="zh-CN" altLang="en-US" dirty="0" smtClean="0"/>
              <a:t>魏晋、</a:t>
            </a:r>
            <a:r>
              <a:rPr lang="en-US" altLang="zh-CN" dirty="0" smtClean="0"/>
              <a:t>3</a:t>
            </a:r>
            <a:r>
              <a:rPr lang="zh-CN" altLang="en-US" dirty="0" smtClean="0"/>
              <a:t>南北朝、</a:t>
            </a:r>
            <a:r>
              <a:rPr lang="en-US" altLang="zh-CN" dirty="0" smtClean="0"/>
              <a:t>4</a:t>
            </a:r>
            <a:r>
              <a:rPr lang="zh-CN" altLang="en-US" dirty="0" smtClean="0"/>
              <a:t>唐、</a:t>
            </a:r>
            <a:r>
              <a:rPr lang="en-US" altLang="zh-CN" dirty="0" smtClean="0"/>
              <a:t>5</a:t>
            </a:r>
            <a:r>
              <a:rPr lang="zh-CN" altLang="en-US" dirty="0" smtClean="0"/>
              <a:t>宋、</a:t>
            </a:r>
            <a:r>
              <a:rPr lang="en-US" altLang="zh-CN" dirty="0" smtClean="0"/>
              <a:t>6</a:t>
            </a:r>
            <a:r>
              <a:rPr lang="zh-CN" altLang="en-US" dirty="0" smtClean="0"/>
              <a:t>元、</a:t>
            </a:r>
            <a:r>
              <a:rPr lang="en-US" altLang="zh-CN" dirty="0" smtClean="0"/>
              <a:t>7</a:t>
            </a:r>
            <a:r>
              <a:rPr lang="zh-CN" altLang="en-US" dirty="0" smtClean="0"/>
              <a:t>明、</a:t>
            </a:r>
            <a:r>
              <a:rPr lang="en-US" altLang="zh-CN" dirty="0" smtClean="0"/>
              <a:t>8</a:t>
            </a:r>
            <a:r>
              <a:rPr lang="zh-CN" altLang="en-US" dirty="0" smtClean="0"/>
              <a:t>清、</a:t>
            </a:r>
            <a:r>
              <a:rPr lang="en-US" altLang="zh-CN" dirty="0" smtClean="0"/>
              <a:t>9</a:t>
            </a:r>
            <a:r>
              <a:rPr lang="zh-CN" altLang="en-US" dirty="0" smtClean="0"/>
              <a:t>民国、</a:t>
            </a:r>
            <a:r>
              <a:rPr lang="en-US" altLang="zh-CN" dirty="0" smtClean="0"/>
              <a:t>49</a:t>
            </a:r>
            <a:r>
              <a:rPr lang="zh-CN" altLang="en-US" dirty="0" smtClean="0"/>
              <a:t>其他朝代、</a:t>
            </a:r>
            <a:r>
              <a:rPr lang="en-US" altLang="zh-CN" dirty="0" smtClean="0"/>
              <a:t>50</a:t>
            </a:r>
            <a:r>
              <a:rPr lang="zh-CN" altLang="en-US" smtClean="0"/>
              <a:t>朝代不</a:t>
            </a:r>
            <a:r>
              <a:rPr lang="zh-CN" altLang="en-US" dirty="0" smtClean="0"/>
              <a:t>详这样的顺序</a:t>
            </a:r>
            <a:r>
              <a:rPr lang="zh-CN" altLang="en-US" dirty="0" smtClean="0"/>
              <a:t>，建立新的一列</a:t>
            </a:r>
            <a:r>
              <a:rPr lang="en-US" altLang="zh-CN" dirty="0" err="1" smtClean="0"/>
              <a:t>year_no</a:t>
            </a:r>
            <a:r>
              <a:rPr lang="en-US" altLang="zh-CN" dirty="0" smtClean="0"/>
              <a:t>,</a:t>
            </a:r>
            <a:r>
              <a:rPr lang="zh-CN" altLang="en-US" dirty="0" smtClean="0"/>
              <a:t>将</a:t>
            </a:r>
            <a:r>
              <a:rPr lang="en-US" altLang="zh-CN" dirty="0" smtClean="0"/>
              <a:t>700</a:t>
            </a:r>
            <a:r>
              <a:rPr lang="zh-CN" altLang="en-US" dirty="0" smtClean="0"/>
              <a:t>本书对应的朝代利</a:t>
            </a:r>
            <a:r>
              <a:rPr lang="zh-CN" altLang="en-US" dirty="0" smtClean="0"/>
              <a:t>用递增的数</a:t>
            </a:r>
            <a:r>
              <a:rPr lang="zh-CN" altLang="en-US" dirty="0" smtClean="0"/>
              <a:t>字</a:t>
            </a:r>
            <a:r>
              <a:rPr lang="zh-CN" altLang="en-US" dirty="0"/>
              <a:t>代</a:t>
            </a:r>
            <a:r>
              <a:rPr lang="zh-CN" altLang="en-US" dirty="0" smtClean="0"/>
              <a:t>替。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）在查询关键词时，显示的相关书籍就可以利用</a:t>
            </a:r>
            <a:r>
              <a:rPr lang="en-US" altLang="zh-CN" dirty="0" err="1" smtClean="0"/>
              <a:t>Sql</a:t>
            </a:r>
            <a:r>
              <a:rPr lang="zh-CN" altLang="en-US" dirty="0" smtClean="0"/>
              <a:t>语言进行升序排列。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/>
              <a:t>程</a:t>
            </a:r>
            <a:r>
              <a:rPr lang="zh-CN" altLang="en-US" dirty="0" smtClean="0"/>
              <a:t>序截图</a:t>
            </a:r>
            <a:r>
              <a:rPr lang="zh-CN" altLang="en-US" dirty="0"/>
              <a:t>如</a:t>
            </a:r>
            <a:r>
              <a:rPr lang="zh-CN" altLang="en-US" dirty="0" smtClean="0"/>
              <a:t>下：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朝代排序</a:t>
            </a:r>
            <a:endParaRPr lang="zh-CN" altLang="en-US" dirty="0"/>
          </a:p>
        </p:txBody>
      </p:sp>
      <p:pic>
        <p:nvPicPr>
          <p:cNvPr id="4" name="Picture 3" descr="C:\Users\admin\Desktop\智能信息检索\朝代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555" y="1515649"/>
            <a:ext cx="10371551" cy="4935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914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朝代排序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850605"/>
            <a:ext cx="10515600" cy="5326359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数据</a:t>
            </a:r>
            <a:r>
              <a:rPr lang="zh-CN" altLang="en-US" dirty="0" smtClean="0"/>
              <a:t>库</a:t>
            </a:r>
            <a:r>
              <a:rPr lang="en-US" altLang="zh-CN" dirty="0" smtClean="0"/>
              <a:t>books</a:t>
            </a:r>
            <a:r>
              <a:rPr lang="zh-CN" altLang="en-US" dirty="0" smtClean="0"/>
              <a:t>表结果：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</p:txBody>
      </p:sp>
      <p:pic>
        <p:nvPicPr>
          <p:cNvPr id="4" name="Picture 2" descr="C:\Users\admin\Desktop\智能信息检索\朝代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665" y="1318437"/>
            <a:ext cx="10418134" cy="503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62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朝代排序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14400"/>
            <a:ext cx="10515600" cy="5262564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查询语言：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ORDER BY </a:t>
            </a:r>
            <a:r>
              <a:rPr lang="en-US" altLang="zh-CN" dirty="0" err="1" smtClean="0"/>
              <a:t>books</a:t>
            </a:r>
            <a:r>
              <a:rPr lang="en-US" altLang="zh-CN" dirty="0" err="1"/>
              <a:t>.</a:t>
            </a:r>
            <a:r>
              <a:rPr lang="en-US" altLang="zh-CN" dirty="0" err="1" smtClean="0"/>
              <a:t>Year_no</a:t>
            </a:r>
            <a:r>
              <a:rPr lang="en-US" altLang="zh-CN" dirty="0" smtClean="0"/>
              <a:t> </a:t>
            </a:r>
            <a:r>
              <a:rPr lang="en-US" altLang="zh-CN" dirty="0" smtClean="0"/>
              <a:t>ASC</a:t>
            </a:r>
          </a:p>
          <a:p>
            <a:pPr marL="0" indent="0">
              <a:buNone/>
            </a:pPr>
            <a:r>
              <a:rPr lang="zh-CN" altLang="en-US" dirty="0" smtClean="0"/>
              <a:t>结果：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2050" name="Picture 2" descr="C:\Users\admin\Desktop\智能信息检索\朝代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6390" y="2360430"/>
            <a:ext cx="7783033" cy="433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860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谢谢观看！！！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3、8、12、17、21、22、25"/>
  <p:tag name="KSO_WM_TEMPLATE_CATEGORY" val="custom"/>
  <p:tag name="KSO_WM_TEMPLATE_INDEX" val="160185"/>
  <p:tag name="KSO_WM_TAG_VERSION" val="1.0"/>
  <p:tag name="KSO_WM_SLIDE_ID" val="custom160185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85"/>
  <p:tag name="KSO_WM_UNIT_TYPE" val="a"/>
  <p:tag name="KSO_WM_UNIT_INDEX" val="1"/>
  <p:tag name="KSO_WM_UNIT_ID" val="custom160185_1*a*1"/>
  <p:tag name="KSO_WM_UNIT_CLEAR" val="1"/>
  <p:tag name="KSO_WM_UNIT_LAYERLEVEL" val="1"/>
  <p:tag name="KSO_WM_UNIT_VALUE" val="14"/>
  <p:tag name="KSO_WM_UNIT_ISCONTENTSTITLE" val="0"/>
  <p:tag name="KSO_WM_UNIT_HIGHLIGHT" val="0"/>
  <p:tag name="KSO_WM_UNIT_COMPATIBLE" val="0"/>
  <p:tag name="KSO_WM_UNIT_PRESET_TEXT_INDEX" val="3"/>
  <p:tag name="KSO_WM_UNIT_PRESET_TEXT_LEN" val="2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85"/>
  <p:tag name="KSO_WM_UNIT_TYPE" val="b"/>
  <p:tag name="KSO_WM_UNIT_INDEX" val="1"/>
  <p:tag name="KSO_WM_UNIT_ID" val="custom160185_1*b*1"/>
  <p:tag name="KSO_WM_UNIT_CLEAR" val="1"/>
  <p:tag name="KSO_WM_UNIT_LAYERLEVEL" val="1"/>
  <p:tag name="KSO_WM_UNIT_VALUE" val="3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185"/>
  <p:tag name="KSO_WM_TAG_VERSION" val="1.0"/>
  <p:tag name="KSO_WM_SLIDE_ID" val="custom160185_21"/>
  <p:tag name="KSO_WM_SLIDE_INDEX" val="21"/>
  <p:tag name="KSO_WM_SLIDE_ITEM_CNT" val="3"/>
  <p:tag name="KSO_WM_SLIDE_LAYOUT" val="a_n"/>
  <p:tag name="KSO_WM_SLIDE_LAYOUT_CNT" val="1_1"/>
  <p:tag name="KSO_WM_SLIDE_TYPE" val="text"/>
  <p:tag name="KSO_WM_BEAUTIFY_FLAG" val="#wm#"/>
  <p:tag name="KSO_WM_SLIDE_POSITION" val="130*127"/>
  <p:tag name="KSO_WM_SLIDE_SIZE" val="709*389"/>
  <p:tag name="KSO_WM_DIAGRAM_GROUP_CODE" val="n1-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85"/>
  <p:tag name="KSO_WM_UNIT_TYPE" val="a"/>
  <p:tag name="KSO_WM_UNIT_INDEX" val="1"/>
  <p:tag name="KSO_WM_UNIT_ID" val="custom160185_21*a*1"/>
  <p:tag name="KSO_WM_UNIT_CLEAR" val="1"/>
  <p:tag name="KSO_WM_UNIT_LAYERLEVEL" val="1"/>
  <p:tag name="KSO_WM_UNIT_VALUE" val="28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185"/>
  <p:tag name="KSO_WM_TAG_VERSION" val="1.0"/>
  <p:tag name="KSO_WM_SLIDE_ID" val="custom160185_29"/>
  <p:tag name="KSO_WM_SLIDE_INDEX" val="29"/>
  <p:tag name="KSO_WM_SLIDE_ITEM_CNT" val="1"/>
  <p:tag name="KSO_WM_SLIDE_LAYOUT" val="a"/>
  <p:tag name="KSO_WM_SLIDE_LAYOUT_CNT" val="1"/>
  <p:tag name="KSO_WM_SLIDE_TYPE" val="endPage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85"/>
  <p:tag name="KSO_WM_UNIT_TYPE" val="a"/>
  <p:tag name="KSO_WM_UNIT_INDEX" val="1"/>
  <p:tag name="KSO_WM_UNIT_ID" val="custom160185_30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" val="THANKS FOR YOUR ATTENTION!"/>
</p:tagLst>
</file>

<file path=ppt/theme/theme1.xml><?xml version="1.0" encoding="utf-8"?>
<a:theme xmlns:a="http://schemas.openxmlformats.org/drawingml/2006/main" name="1_Office 主题">
  <a:themeElements>
    <a:clrScheme name="自定义 26">
      <a:dk1>
        <a:srgbClr val="FFFFFF"/>
      </a:dk1>
      <a:lt1>
        <a:srgbClr val="5F5F5F"/>
      </a:lt1>
      <a:dk2>
        <a:srgbClr val="FFFFFF"/>
      </a:dk2>
      <a:lt2>
        <a:srgbClr val="5F5F5F"/>
      </a:lt2>
      <a:accent1>
        <a:srgbClr val="26AABC"/>
      </a:accent1>
      <a:accent2>
        <a:srgbClr val="628EE3"/>
      </a:accent2>
      <a:accent3>
        <a:srgbClr val="2BC3B5"/>
      </a:accent3>
      <a:accent4>
        <a:srgbClr val="92D050"/>
      </a:accent4>
      <a:accent5>
        <a:srgbClr val="CEB9A3"/>
      </a:accent5>
      <a:accent6>
        <a:srgbClr val="FFC000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自定义 26">
      <a:dk1>
        <a:srgbClr val="FFFFFF"/>
      </a:dk1>
      <a:lt1>
        <a:srgbClr val="5F5F5F"/>
      </a:lt1>
      <a:dk2>
        <a:srgbClr val="FFFFFF"/>
      </a:dk2>
      <a:lt2>
        <a:srgbClr val="5F5F5F"/>
      </a:lt2>
      <a:accent1>
        <a:srgbClr val="26AABC"/>
      </a:accent1>
      <a:accent2>
        <a:srgbClr val="628EE3"/>
      </a:accent2>
      <a:accent3>
        <a:srgbClr val="2BC3B5"/>
      </a:accent3>
      <a:accent4>
        <a:srgbClr val="92D050"/>
      </a:accent4>
      <a:accent5>
        <a:srgbClr val="CEB9A3"/>
      </a:accent5>
      <a:accent6>
        <a:srgbClr val="FFC000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主题">
  <a:themeElements>
    <a:clrScheme name="自定义 26">
      <a:dk1>
        <a:srgbClr val="FFFFFF"/>
      </a:dk1>
      <a:lt1>
        <a:srgbClr val="5F5F5F"/>
      </a:lt1>
      <a:dk2>
        <a:srgbClr val="FFFFFF"/>
      </a:dk2>
      <a:lt2>
        <a:srgbClr val="5F5F5F"/>
      </a:lt2>
      <a:accent1>
        <a:srgbClr val="26AABC"/>
      </a:accent1>
      <a:accent2>
        <a:srgbClr val="628EE3"/>
      </a:accent2>
      <a:accent3>
        <a:srgbClr val="2BC3B5"/>
      </a:accent3>
      <a:accent4>
        <a:srgbClr val="92D050"/>
      </a:accent4>
      <a:accent5>
        <a:srgbClr val="CEB9A3"/>
      </a:accent5>
      <a:accent6>
        <a:srgbClr val="FFC000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218</Words>
  <Application>Microsoft Office PowerPoint</Application>
  <PresentationFormat>自定义</PresentationFormat>
  <Paragraphs>21</Paragraphs>
  <Slides>6</Slides>
  <Notes>3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1_Office 主题</vt:lpstr>
      <vt:lpstr>3_Office 主题</vt:lpstr>
      <vt:lpstr>4_Office 主题</vt:lpstr>
      <vt:lpstr>中医检索系统</vt:lpstr>
      <vt:lpstr>朝代排序</vt:lpstr>
      <vt:lpstr>朝代排序</vt:lpstr>
      <vt:lpstr>朝代排序</vt:lpstr>
      <vt:lpstr>朝代排序</vt:lpstr>
      <vt:lpstr>谢谢观看！！！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中医检索系统</dc:title>
  <dc:creator/>
  <cp:lastModifiedBy>admin</cp:lastModifiedBy>
  <cp:revision>38</cp:revision>
  <dcterms:created xsi:type="dcterms:W3CDTF">2015-05-05T08:02:00Z</dcterms:created>
  <dcterms:modified xsi:type="dcterms:W3CDTF">2016-04-18T08:42:50Z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